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323" r:id="rId4"/>
    <p:sldId id="259" r:id="rId5"/>
    <p:sldId id="277" r:id="rId6"/>
    <p:sldId id="324" r:id="rId7"/>
    <p:sldId id="271" r:id="rId8"/>
    <p:sldId id="278" r:id="rId9"/>
    <p:sldId id="279" r:id="rId10"/>
    <p:sldId id="280" r:id="rId11"/>
    <p:sldId id="281" r:id="rId12"/>
    <p:sldId id="282" r:id="rId13"/>
    <p:sldId id="283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257" r:id="rId22"/>
    <p:sldId id="288" r:id="rId23"/>
    <p:sldId id="260" r:id="rId24"/>
    <p:sldId id="261" r:id="rId25"/>
    <p:sldId id="262" r:id="rId26"/>
    <p:sldId id="263" r:id="rId27"/>
    <p:sldId id="289" r:id="rId28"/>
    <p:sldId id="264" r:id="rId29"/>
    <p:sldId id="265" r:id="rId30"/>
    <p:sldId id="266" r:id="rId31"/>
    <p:sldId id="267" r:id="rId32"/>
    <p:sldId id="290" r:id="rId33"/>
    <p:sldId id="268" r:id="rId34"/>
    <p:sldId id="269" r:id="rId35"/>
    <p:sldId id="270" r:id="rId36"/>
    <p:sldId id="291" r:id="rId37"/>
    <p:sldId id="297" r:id="rId38"/>
    <p:sldId id="325" r:id="rId39"/>
    <p:sldId id="32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93" d="100"/>
          <a:sy n="93" d="100"/>
        </p:scale>
        <p:origin x="116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F58026-25EA-41EC-9F7A-1C80376E8B92}" type="datetimeFigureOut">
              <a:rPr lang="en-GB" smtClean="0"/>
              <a:pPr/>
              <a:t>18/02/2019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10B9B1-9D7E-4177-8651-A9806ECF1E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8026-25EA-41EC-9F7A-1C80376E8B92}" type="datetimeFigureOut">
              <a:rPr lang="en-GB" smtClean="0"/>
              <a:pPr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B9B1-9D7E-4177-8651-A9806ECF1E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8026-25EA-41EC-9F7A-1C80376E8B92}" type="datetimeFigureOut">
              <a:rPr lang="en-GB" smtClean="0"/>
              <a:pPr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B9B1-9D7E-4177-8651-A9806ECF1E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8026-25EA-41EC-9F7A-1C80376E8B92}" type="datetimeFigureOut">
              <a:rPr lang="en-GB" smtClean="0"/>
              <a:pPr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B9B1-9D7E-4177-8651-A9806ECF1EF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8026-25EA-41EC-9F7A-1C80376E8B92}" type="datetimeFigureOut">
              <a:rPr lang="en-GB" smtClean="0"/>
              <a:pPr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B9B1-9D7E-4177-8651-A9806ECF1EF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8026-25EA-41EC-9F7A-1C80376E8B92}" type="datetimeFigureOut">
              <a:rPr lang="en-GB" smtClean="0"/>
              <a:pPr/>
              <a:t>18/02/2019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B9B1-9D7E-4177-8651-A9806ECF1EF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8026-25EA-41EC-9F7A-1C80376E8B92}" type="datetimeFigureOut">
              <a:rPr lang="en-GB" smtClean="0"/>
              <a:pPr/>
              <a:t>18/02/2019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B9B1-9D7E-4177-8651-A9806ECF1E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8026-25EA-41EC-9F7A-1C80376E8B92}" type="datetimeFigureOut">
              <a:rPr lang="en-GB" smtClean="0"/>
              <a:pPr/>
              <a:t>18/02/2019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B9B1-9D7E-4177-8651-A9806ECF1EF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8026-25EA-41EC-9F7A-1C80376E8B92}" type="datetimeFigureOut">
              <a:rPr lang="en-GB" smtClean="0"/>
              <a:pPr/>
              <a:t>18/02/2019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B9B1-9D7E-4177-8651-A9806ECF1E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5F58026-25EA-41EC-9F7A-1C80376E8B92}" type="datetimeFigureOut">
              <a:rPr lang="en-GB" smtClean="0"/>
              <a:pPr/>
              <a:t>18/02/2019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B9B1-9D7E-4177-8651-A9806ECF1E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F58026-25EA-41EC-9F7A-1C80376E8B92}" type="datetimeFigureOut">
              <a:rPr lang="en-GB" smtClean="0"/>
              <a:pPr/>
              <a:t>18/02/2019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10B9B1-9D7E-4177-8651-A9806ECF1EF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F58026-25EA-41EC-9F7A-1C80376E8B92}" type="datetimeFigureOut">
              <a:rPr lang="en-GB" smtClean="0"/>
              <a:pPr/>
              <a:t>18/02/2019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110B9B1-9D7E-4177-8651-A9806ECF1EF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827584" y="620688"/>
            <a:ext cx="7953375" cy="698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en-GB" sz="3600" kern="10" spc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Newchurch Village Community Association</a:t>
            </a:r>
          </a:p>
        </p:txBody>
      </p:sp>
      <p:pic>
        <p:nvPicPr>
          <p:cNvPr id="6" name="Picture 5" descr="brown_de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556792"/>
            <a:ext cx="1296144" cy="1296144"/>
          </a:xfrm>
          <a:prstGeom prst="rect">
            <a:avLst/>
          </a:prstGeom>
        </p:spPr>
      </p:pic>
      <p:pic>
        <p:nvPicPr>
          <p:cNvPr id="7" name="Picture 6" descr="CASTLOGOTRANSPARENT400x1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140968"/>
            <a:ext cx="5852066" cy="19458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k Bowling Green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17347"/>
            <a:ext cx="6120680" cy="41734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The Relaying of the Bowling Green c.1983 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k Bowling Green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40707"/>
            <a:ext cx="6120680" cy="412670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The Relaying of the Bowling Green c.1983 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k Bowling Green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2580" y="1540707"/>
            <a:ext cx="5938800" cy="412670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Bowling Green 1980’s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k Bowling Green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981919" y="1998808"/>
            <a:ext cx="5203462" cy="37433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Bowling Green 1980’s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k Bowling Green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31481"/>
            <a:ext cx="6336704" cy="47525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Bowling Green March 2011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k Bowling Green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31481"/>
            <a:ext cx="6336704" cy="475252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The Bowling Green March </a:t>
            </a:r>
            <a:br>
              <a:rPr lang="en-GB" dirty="0"/>
            </a:br>
            <a:r>
              <a:rPr lang="en-GB" dirty="0"/>
              <a:t>2011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k Bowling Green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31481"/>
            <a:ext cx="6336704" cy="475252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Bowling Green March 2011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k Bowling Green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6336704" cy="475252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Bowling Green March 2011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k Bowling Green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6336704" cy="475252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Bowling Green March 2011</a:t>
            </a:r>
            <a:br>
              <a:rPr lang="en-GB" dirty="0"/>
            </a:br>
            <a:r>
              <a:rPr lang="en-GB" sz="3200" dirty="0"/>
              <a:t>-Looking towards Bolton Street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k Bowling Green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6336704" cy="475252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Bowling Green March 2011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There are four areas we wish to register in Newchurch:-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en-GB" dirty="0"/>
              <a:t>1).The Bowling Green at The Boars Head</a:t>
            </a:r>
          </a:p>
          <a:p>
            <a:pPr algn="l">
              <a:buFont typeface="Wingdings" pitchFamily="2" charset="2"/>
              <a:buChar char="Ø"/>
            </a:pPr>
            <a:r>
              <a:rPr lang="en-GB" dirty="0"/>
              <a:t>2). The Car Park at the Boars Head </a:t>
            </a:r>
          </a:p>
          <a:p>
            <a:pPr algn="l">
              <a:buFont typeface="Wingdings" pitchFamily="2" charset="2"/>
              <a:buChar char="Ø"/>
            </a:pPr>
            <a:r>
              <a:rPr lang="en-GB" dirty="0"/>
              <a:t>3). The Little Park</a:t>
            </a:r>
          </a:p>
          <a:p>
            <a:pPr algn="l">
              <a:buFont typeface="Wingdings" pitchFamily="2" charset="2"/>
              <a:buChar char="Ø"/>
            </a:pPr>
            <a:r>
              <a:rPr lang="en-GB" dirty="0"/>
              <a:t>4). The Car Park adjacent to the North side of St. Nicholas' Church.</a:t>
            </a:r>
          </a:p>
          <a:p>
            <a:pPr algn="l">
              <a:buFont typeface="Wingdings" pitchFamily="2" charset="2"/>
              <a:buChar char="Ø"/>
            </a:pPr>
            <a:endParaRPr lang="en-GB" dirty="0"/>
          </a:p>
          <a:p>
            <a:pPr algn="l"/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k Bowling Green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340768"/>
            <a:ext cx="6336704" cy="475252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Bowling Green March 2011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k Bowling Green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3" y="1209388"/>
            <a:ext cx="7427473" cy="502792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May 2011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k Bowling Green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17658"/>
            <a:ext cx="7355464" cy="484764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May 2011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k Bowling Green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3" y="1224849"/>
            <a:ext cx="7427473" cy="4997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May 2011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k Bowling Green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7592" y="1224849"/>
            <a:ext cx="6587454" cy="4997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May 2011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k Bowling Green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7592" y="1358112"/>
            <a:ext cx="6587454" cy="473047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October 2011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k Bowling Green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7592" y="1510118"/>
            <a:ext cx="6587454" cy="442646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October 2011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k Bowling Green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066" y="1510118"/>
            <a:ext cx="6420506" cy="442646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October 2011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k Bowling Green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7592" y="1534754"/>
            <a:ext cx="6587454" cy="437718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October 2011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k Bowling Green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7991" y="1534754"/>
            <a:ext cx="6426655" cy="437718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August 2012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1). The Bowling Green at The Boars Head, Newchurch.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k Bowling Green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7991" y="1543828"/>
            <a:ext cx="6426655" cy="435904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August 2012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k Bowling Green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5854" y="1543828"/>
            <a:ext cx="6310928" cy="435904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August 2012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k Bowling Green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5854" y="1569367"/>
            <a:ext cx="6310928" cy="43079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August 2012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k Bowling Green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5854" y="1583075"/>
            <a:ext cx="6310928" cy="428054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October 2012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k Bowling Green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5854" y="1622290"/>
            <a:ext cx="6310928" cy="420211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October 2012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k Bowling Green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3769" y="1622290"/>
            <a:ext cx="6095098" cy="420211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October 2012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k Bowling Green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3769" y="1643636"/>
            <a:ext cx="6095098" cy="415942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October 2012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k Bowling Green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5469" y="1643636"/>
            <a:ext cx="5611697" cy="415942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/>
              <a:t>Jake Berry MP inspected the site with members of the NVCA – August 2014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/>
              <a:t>Jake Berry MP inspected the site with members of the NVCA – August 2014</a:t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pic>
        <p:nvPicPr>
          <p:cNvPr id="1026" name="Picture 2" descr="3ebd5e1b-d924-4d11-bc14-1140e0c3a821@GBRP2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02786"/>
            <a:ext cx="60486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827584" y="620688"/>
            <a:ext cx="7953375" cy="698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en-GB" sz="3600" kern="10" spc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Newchurch Village Community Association</a:t>
            </a:r>
          </a:p>
        </p:txBody>
      </p:sp>
      <p:pic>
        <p:nvPicPr>
          <p:cNvPr id="6" name="Picture 5" descr="brown_de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556792"/>
            <a:ext cx="1296144" cy="1296144"/>
          </a:xfrm>
          <a:prstGeom prst="rect">
            <a:avLst/>
          </a:prstGeom>
        </p:spPr>
      </p:pic>
      <p:pic>
        <p:nvPicPr>
          <p:cNvPr id="7" name="Picture 6" descr="CASTLOGOTRANSPARENT400x1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140968"/>
            <a:ext cx="5852066" cy="19458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k Bowling Green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068629" y="277910"/>
            <a:ext cx="5078750" cy="698477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LCC Map of Site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k Bowling Green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249034"/>
            <a:ext cx="6120680" cy="471005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Aerial View of Site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Aerial View of Site – 2</a:t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6552728" cy="457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The Bowling Green at The Boars Head, Newchurch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l"/>
            <a:r>
              <a:rPr lang="en-GB" dirty="0"/>
              <a:t>There has been a Bowling Green behind the Boars Head going back beyond living memory. In the late 1970’s it had been turned into a couple of allotments, and there was a pigeon loft on the site. In 1982, Brian </a:t>
            </a:r>
            <a:r>
              <a:rPr lang="en-GB" dirty="0" err="1"/>
              <a:t>Melileu</a:t>
            </a:r>
            <a:r>
              <a:rPr lang="en-GB" dirty="0"/>
              <a:t> took over the lease at the Boars Head, and under his tenure, the bowling green was restored.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k Bowling Green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86566"/>
            <a:ext cx="6120680" cy="423498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The Relaying of the Bowling Green c.1983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k Bowling Green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99588"/>
            <a:ext cx="6120680" cy="42089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The Relaying of the Bowling Green c.1983 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7201</TotalTime>
  <Words>297</Words>
  <Application>Microsoft Office PowerPoint</Application>
  <PresentationFormat>On-screen Show (4:3)</PresentationFormat>
  <Paragraphs>44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PowerPoint Presentation</vt:lpstr>
      <vt:lpstr>There are four areas we wish to register in Newchurch:-</vt:lpstr>
      <vt:lpstr>1). The Bowling Green at The Boars Head, Newchurch.</vt:lpstr>
      <vt:lpstr>LCC Map of Site </vt:lpstr>
      <vt:lpstr>Aerial View of Site </vt:lpstr>
      <vt:lpstr>Aerial View of Site – 2 </vt:lpstr>
      <vt:lpstr>The Bowling Green at The Boars Head, Newchurch</vt:lpstr>
      <vt:lpstr>The Relaying of the Bowling Green c.1983 </vt:lpstr>
      <vt:lpstr>The Relaying of the Bowling Green c.1983  </vt:lpstr>
      <vt:lpstr>The Relaying of the Bowling Green c.1983  </vt:lpstr>
      <vt:lpstr>The Relaying of the Bowling Green c.1983  </vt:lpstr>
      <vt:lpstr>The Bowling Green 1980’s</vt:lpstr>
      <vt:lpstr>The Bowling Green 1980’s </vt:lpstr>
      <vt:lpstr>The Bowling Green March 2011 </vt:lpstr>
      <vt:lpstr>The Bowling Green March  2011 </vt:lpstr>
      <vt:lpstr>The Bowling Green March 2011 </vt:lpstr>
      <vt:lpstr>The Bowling Green March 2011 </vt:lpstr>
      <vt:lpstr>The Bowling Green March 2011 -Looking towards Bolton Street</vt:lpstr>
      <vt:lpstr>The Bowling Green March 2011 </vt:lpstr>
      <vt:lpstr>The Bowling Green March 2011 </vt:lpstr>
      <vt:lpstr>May 2011</vt:lpstr>
      <vt:lpstr>May 2011</vt:lpstr>
      <vt:lpstr>May 2011</vt:lpstr>
      <vt:lpstr>May 2011</vt:lpstr>
      <vt:lpstr>October 2011</vt:lpstr>
      <vt:lpstr>October 2011</vt:lpstr>
      <vt:lpstr>October 2011</vt:lpstr>
      <vt:lpstr>October 2011</vt:lpstr>
      <vt:lpstr>August 2012</vt:lpstr>
      <vt:lpstr>August 2012</vt:lpstr>
      <vt:lpstr>August 2012</vt:lpstr>
      <vt:lpstr>August 2012</vt:lpstr>
      <vt:lpstr>October 2012</vt:lpstr>
      <vt:lpstr>October 2012</vt:lpstr>
      <vt:lpstr>October 2012</vt:lpstr>
      <vt:lpstr>October 2012</vt:lpstr>
      <vt:lpstr>Jake Berry MP inspected the site with members of the NVCA – August 2014 </vt:lpstr>
      <vt:lpstr>Jake Berry MP inspected the site with members of the NVCA – August 2014 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Former Bowling Green at The Boars Head, Newchurch</dc:title>
  <dc:creator>mike.heppleston</dc:creator>
  <cp:lastModifiedBy>Iain Blair</cp:lastModifiedBy>
  <cp:revision>22</cp:revision>
  <dcterms:created xsi:type="dcterms:W3CDTF">2018-10-21T14:27:56Z</dcterms:created>
  <dcterms:modified xsi:type="dcterms:W3CDTF">2019-02-18T16:27:37Z</dcterms:modified>
</cp:coreProperties>
</file>